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76109-B79E-4479-A58A-E9CA49E3B1CD}" type="datetimeFigureOut">
              <a:rPr lang="en-GB" smtClean="0"/>
              <a:t>20/03/2020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8420E-F864-4658-B09C-8E890EB455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37346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76109-B79E-4479-A58A-E9CA49E3B1CD}" type="datetimeFigureOut">
              <a:rPr lang="en-GB" smtClean="0"/>
              <a:t>20/03/2020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8420E-F864-4658-B09C-8E890EB455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1600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76109-B79E-4479-A58A-E9CA49E3B1CD}" type="datetimeFigureOut">
              <a:rPr lang="en-GB" smtClean="0"/>
              <a:t>20/03/2020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8420E-F864-4658-B09C-8E890EB455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86335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76109-B79E-4479-A58A-E9CA49E3B1CD}" type="datetimeFigureOut">
              <a:rPr lang="en-GB" smtClean="0"/>
              <a:t>20/03/2020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8420E-F864-4658-B09C-8E890EB455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15712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76109-B79E-4479-A58A-E9CA49E3B1CD}" type="datetimeFigureOut">
              <a:rPr lang="en-GB" smtClean="0"/>
              <a:t>20/03/2020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8420E-F864-4658-B09C-8E890EB455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5646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76109-B79E-4479-A58A-E9CA49E3B1CD}" type="datetimeFigureOut">
              <a:rPr lang="en-GB" smtClean="0"/>
              <a:t>20/03/2020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8420E-F864-4658-B09C-8E890EB455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8908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76109-B79E-4479-A58A-E9CA49E3B1CD}" type="datetimeFigureOut">
              <a:rPr lang="en-GB" smtClean="0"/>
              <a:t>20/03/2020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8420E-F864-4658-B09C-8E890EB455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6355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76109-B79E-4479-A58A-E9CA49E3B1CD}" type="datetimeFigureOut">
              <a:rPr lang="en-GB" smtClean="0"/>
              <a:t>20/03/2020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8420E-F864-4658-B09C-8E890EB455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79802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76109-B79E-4479-A58A-E9CA49E3B1CD}" type="datetimeFigureOut">
              <a:rPr lang="en-GB" smtClean="0"/>
              <a:t>20/03/2020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8420E-F864-4658-B09C-8E890EB455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94522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76109-B79E-4479-A58A-E9CA49E3B1CD}" type="datetimeFigureOut">
              <a:rPr lang="en-GB" smtClean="0"/>
              <a:t>20/03/2020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8420E-F864-4658-B09C-8E890EB455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721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76109-B79E-4479-A58A-E9CA49E3B1CD}" type="datetimeFigureOut">
              <a:rPr lang="en-GB" smtClean="0"/>
              <a:t>20/03/2020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8420E-F864-4658-B09C-8E890EB455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8437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176109-B79E-4479-A58A-E9CA49E3B1CD}" type="datetimeFigureOut">
              <a:rPr lang="en-GB" smtClean="0"/>
              <a:t>20/03/2020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78420E-F864-4658-B09C-8E890EB455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8700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72495" y="2019988"/>
            <a:ext cx="3034145" cy="55399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/>
              <a:t>Core Sexual </a:t>
            </a:r>
            <a:r>
              <a:rPr lang="en-GB" b="1" dirty="0"/>
              <a:t>H</a:t>
            </a:r>
            <a:r>
              <a:rPr lang="en-GB" b="1" dirty="0" smtClean="0"/>
              <a:t>ealth </a:t>
            </a:r>
            <a:r>
              <a:rPr lang="en-GB" b="1" dirty="0"/>
              <a:t>S</a:t>
            </a:r>
            <a:r>
              <a:rPr lang="en-GB" b="1" dirty="0" smtClean="0"/>
              <a:t>ervice</a:t>
            </a:r>
          </a:p>
          <a:p>
            <a:pPr algn="ctr"/>
            <a:r>
              <a:rPr lang="en-GB" sz="1200" dirty="0" smtClean="0"/>
              <a:t>Mon-Fri 9-5pm</a:t>
            </a:r>
            <a:endParaRPr lang="en-GB" sz="1200" dirty="0"/>
          </a:p>
        </p:txBody>
      </p:sp>
      <p:sp>
        <p:nvSpPr>
          <p:cNvPr id="5" name="Down Arrow 4"/>
          <p:cNvSpPr/>
          <p:nvPr/>
        </p:nvSpPr>
        <p:spPr>
          <a:xfrm>
            <a:off x="5735781" y="1579422"/>
            <a:ext cx="282633" cy="324506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4804756" y="540328"/>
            <a:ext cx="2144684" cy="86177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/>
              <a:t>Telephone triage</a:t>
            </a:r>
          </a:p>
          <a:p>
            <a:pPr algn="ctr"/>
            <a:r>
              <a:rPr lang="en-GB" dirty="0" smtClean="0"/>
              <a:t>Room 7 x26614</a:t>
            </a:r>
          </a:p>
          <a:p>
            <a:pPr algn="ctr"/>
            <a:r>
              <a:rPr lang="en-GB" sz="1200" dirty="0" smtClean="0"/>
              <a:t>Band 6/7</a:t>
            </a:r>
            <a:endParaRPr lang="en-GB" sz="1200" dirty="0"/>
          </a:p>
        </p:txBody>
      </p:sp>
      <p:grpSp>
        <p:nvGrpSpPr>
          <p:cNvPr id="26" name="Group 25"/>
          <p:cNvGrpSpPr/>
          <p:nvPr/>
        </p:nvGrpSpPr>
        <p:grpSpPr>
          <a:xfrm>
            <a:off x="3584170" y="2579788"/>
            <a:ext cx="4868488" cy="637120"/>
            <a:chOff x="1762298" y="2573986"/>
            <a:chExt cx="8631382" cy="1042050"/>
          </a:xfrm>
        </p:grpSpPr>
        <p:cxnSp>
          <p:nvCxnSpPr>
            <p:cNvPr id="8" name="Straight Connector 7"/>
            <p:cNvCxnSpPr>
              <a:stCxn id="4" idx="2"/>
            </p:cNvCxnSpPr>
            <p:nvPr/>
          </p:nvCxnSpPr>
          <p:spPr>
            <a:xfrm>
              <a:off x="5889568" y="2573986"/>
              <a:ext cx="4156" cy="568225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1762298" y="3142209"/>
              <a:ext cx="8628611" cy="16625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>
              <a:off x="1762298" y="3150521"/>
              <a:ext cx="0" cy="457202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/>
            <p:nvPr/>
          </p:nvCxnSpPr>
          <p:spPr>
            <a:xfrm>
              <a:off x="10393680" y="3158834"/>
              <a:ext cx="0" cy="457202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13"/>
          <p:cNvSpPr txBox="1"/>
          <p:nvPr/>
        </p:nvSpPr>
        <p:spPr>
          <a:xfrm>
            <a:off x="2660072" y="3435928"/>
            <a:ext cx="2144684" cy="86177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/>
              <a:t>Walk In</a:t>
            </a:r>
          </a:p>
          <a:p>
            <a:pPr algn="ctr"/>
            <a:r>
              <a:rPr lang="en-GB" dirty="0" smtClean="0"/>
              <a:t>Slot system</a:t>
            </a:r>
          </a:p>
          <a:p>
            <a:pPr algn="ctr"/>
            <a:r>
              <a:rPr lang="en-GB" sz="1200" dirty="0" err="1" smtClean="0"/>
              <a:t>Sympto</a:t>
            </a:r>
            <a:r>
              <a:rPr lang="en-GB" sz="1200" dirty="0" smtClean="0"/>
              <a:t>/z – 10-3.45pm</a:t>
            </a:r>
            <a:endParaRPr lang="en-GB" sz="1200" dirty="0"/>
          </a:p>
        </p:txBody>
      </p:sp>
      <p:sp>
        <p:nvSpPr>
          <p:cNvPr id="15" name="TextBox 14"/>
          <p:cNvSpPr txBox="1"/>
          <p:nvPr/>
        </p:nvSpPr>
        <p:spPr>
          <a:xfrm>
            <a:off x="7378753" y="3435928"/>
            <a:ext cx="2144684" cy="83099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/>
              <a:t>Tele consultation</a:t>
            </a:r>
          </a:p>
          <a:p>
            <a:pPr algn="ctr"/>
            <a:r>
              <a:rPr lang="en-GB" dirty="0" smtClean="0"/>
              <a:t>Dr/ANP</a:t>
            </a:r>
          </a:p>
          <a:p>
            <a:pPr algn="ctr"/>
            <a:r>
              <a:rPr lang="en-GB" sz="1200" dirty="0" smtClean="0"/>
              <a:t>NPTC – 9-3.45pm</a:t>
            </a:r>
            <a:endParaRPr lang="en-GB" sz="1200" dirty="0"/>
          </a:p>
        </p:txBody>
      </p:sp>
      <p:cxnSp>
        <p:nvCxnSpPr>
          <p:cNvPr id="16" name="Straight Arrow Connector 15"/>
          <p:cNvCxnSpPr/>
          <p:nvPr/>
        </p:nvCxnSpPr>
        <p:spPr>
          <a:xfrm flipH="1">
            <a:off x="5261956" y="3866815"/>
            <a:ext cx="2116798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27"/>
          <p:cNvGrpSpPr/>
          <p:nvPr/>
        </p:nvGrpSpPr>
        <p:grpSpPr>
          <a:xfrm>
            <a:off x="3092333" y="4297702"/>
            <a:ext cx="1280162" cy="637120"/>
            <a:chOff x="1762298" y="2573986"/>
            <a:chExt cx="8631382" cy="1042050"/>
          </a:xfrm>
        </p:grpSpPr>
        <p:cxnSp>
          <p:nvCxnSpPr>
            <p:cNvPr id="29" name="Straight Connector 28"/>
            <p:cNvCxnSpPr/>
            <p:nvPr/>
          </p:nvCxnSpPr>
          <p:spPr>
            <a:xfrm>
              <a:off x="5889568" y="2573986"/>
              <a:ext cx="4156" cy="568225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1762298" y="3142209"/>
              <a:ext cx="8628611" cy="16625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/>
            <p:cNvCxnSpPr/>
            <p:nvPr/>
          </p:nvCxnSpPr>
          <p:spPr>
            <a:xfrm>
              <a:off x="1762298" y="3150521"/>
              <a:ext cx="0" cy="457202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/>
            <p:cNvCxnSpPr/>
            <p:nvPr/>
          </p:nvCxnSpPr>
          <p:spPr>
            <a:xfrm>
              <a:off x="10393680" y="3158834"/>
              <a:ext cx="0" cy="457202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oup 38"/>
          <p:cNvGrpSpPr/>
          <p:nvPr/>
        </p:nvGrpSpPr>
        <p:grpSpPr>
          <a:xfrm>
            <a:off x="7883234" y="4275993"/>
            <a:ext cx="1280162" cy="637120"/>
            <a:chOff x="1762298" y="2573986"/>
            <a:chExt cx="8631382" cy="1042050"/>
          </a:xfrm>
        </p:grpSpPr>
        <p:cxnSp>
          <p:nvCxnSpPr>
            <p:cNvPr id="40" name="Straight Connector 39"/>
            <p:cNvCxnSpPr/>
            <p:nvPr/>
          </p:nvCxnSpPr>
          <p:spPr>
            <a:xfrm>
              <a:off x="5889568" y="2573986"/>
              <a:ext cx="4156" cy="568225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1762298" y="3142209"/>
              <a:ext cx="8628611" cy="16625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/>
            <p:cNvCxnSpPr/>
            <p:nvPr/>
          </p:nvCxnSpPr>
          <p:spPr>
            <a:xfrm>
              <a:off x="1762298" y="3150521"/>
              <a:ext cx="0" cy="457202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/>
            <p:cNvCxnSpPr/>
            <p:nvPr/>
          </p:nvCxnSpPr>
          <p:spPr>
            <a:xfrm>
              <a:off x="10393680" y="3158834"/>
              <a:ext cx="0" cy="457202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TextBox 44"/>
          <p:cNvSpPr txBox="1"/>
          <p:nvPr/>
        </p:nvSpPr>
        <p:spPr>
          <a:xfrm>
            <a:off x="2556162" y="5002701"/>
            <a:ext cx="1072342" cy="46166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 smtClean="0"/>
              <a:t>Treated and discharged</a:t>
            </a:r>
            <a:endParaRPr lang="en-GB" sz="1000" dirty="0"/>
          </a:p>
        </p:txBody>
      </p:sp>
      <p:sp>
        <p:nvSpPr>
          <p:cNvPr id="46" name="TextBox 45"/>
          <p:cNvSpPr txBox="1"/>
          <p:nvPr/>
        </p:nvSpPr>
        <p:spPr>
          <a:xfrm>
            <a:off x="3835913" y="5002701"/>
            <a:ext cx="1072342" cy="46166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 smtClean="0"/>
              <a:t>Will require medical FU</a:t>
            </a:r>
            <a:endParaRPr lang="en-GB" sz="1000" dirty="0"/>
          </a:p>
        </p:txBody>
      </p:sp>
      <p:grpSp>
        <p:nvGrpSpPr>
          <p:cNvPr id="52" name="Group 51"/>
          <p:cNvGrpSpPr/>
          <p:nvPr/>
        </p:nvGrpSpPr>
        <p:grpSpPr>
          <a:xfrm>
            <a:off x="4908256" y="4259551"/>
            <a:ext cx="658324" cy="973982"/>
            <a:chOff x="4908256" y="4259551"/>
            <a:chExt cx="658324" cy="973982"/>
          </a:xfrm>
        </p:grpSpPr>
        <p:cxnSp>
          <p:nvCxnSpPr>
            <p:cNvPr id="47" name="Straight Arrow Connector 46"/>
            <p:cNvCxnSpPr/>
            <p:nvPr/>
          </p:nvCxnSpPr>
          <p:spPr>
            <a:xfrm flipH="1" flipV="1">
              <a:off x="5261956" y="4259551"/>
              <a:ext cx="304623" cy="7374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Elbow Connector 50"/>
            <p:cNvCxnSpPr>
              <a:endCxn id="46" idx="3"/>
            </p:cNvCxnSpPr>
            <p:nvPr/>
          </p:nvCxnSpPr>
          <p:spPr>
            <a:xfrm rot="5400000">
              <a:off x="4754113" y="4421067"/>
              <a:ext cx="966609" cy="658324"/>
            </a:xfrm>
            <a:prstGeom prst="bentConnector2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Box 52"/>
          <p:cNvSpPr txBox="1"/>
          <p:nvPr/>
        </p:nvSpPr>
        <p:spPr>
          <a:xfrm>
            <a:off x="7347063" y="5002701"/>
            <a:ext cx="1072342" cy="46166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 smtClean="0"/>
              <a:t>FP10 posted in mail</a:t>
            </a:r>
            <a:endParaRPr lang="en-GB" sz="1000" dirty="0"/>
          </a:p>
        </p:txBody>
      </p:sp>
      <p:sp>
        <p:nvSpPr>
          <p:cNvPr id="54" name="TextBox 53"/>
          <p:cNvSpPr txBox="1"/>
          <p:nvPr/>
        </p:nvSpPr>
        <p:spPr>
          <a:xfrm>
            <a:off x="8626814" y="5002701"/>
            <a:ext cx="1072342" cy="120032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 smtClean="0"/>
              <a:t>Collect meds from reception </a:t>
            </a:r>
            <a:r>
              <a:rPr lang="en-GB" sz="1200" dirty="0" smtClean="0"/>
              <a:t>(Medicine Collection Diary)</a:t>
            </a:r>
            <a:endParaRPr lang="en-GB" sz="1000" dirty="0"/>
          </a:p>
        </p:txBody>
      </p:sp>
      <p:cxnSp>
        <p:nvCxnSpPr>
          <p:cNvPr id="56" name="Elbow Connector 55"/>
          <p:cNvCxnSpPr/>
          <p:nvPr/>
        </p:nvCxnSpPr>
        <p:spPr>
          <a:xfrm>
            <a:off x="9162985" y="4633575"/>
            <a:ext cx="1695228" cy="274455"/>
          </a:xfrm>
          <a:prstGeom prst="bentConnector3">
            <a:avLst>
              <a:gd name="adj1" fmla="val 100017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10322042" y="5043847"/>
            <a:ext cx="1072342" cy="64633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 smtClean="0"/>
              <a:t>Lloyds pharmacy prescriptions</a:t>
            </a:r>
            <a:endParaRPr lang="en-GB" sz="1000" dirty="0"/>
          </a:p>
        </p:txBody>
      </p:sp>
      <p:sp>
        <p:nvSpPr>
          <p:cNvPr id="64" name="TextBox 63"/>
          <p:cNvSpPr txBox="1"/>
          <p:nvPr/>
        </p:nvSpPr>
        <p:spPr>
          <a:xfrm>
            <a:off x="8824932" y="825039"/>
            <a:ext cx="1497110" cy="27699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 smtClean="0"/>
              <a:t>Advice and signpost</a:t>
            </a:r>
            <a:endParaRPr lang="en-GB" sz="1000" dirty="0"/>
          </a:p>
        </p:txBody>
      </p:sp>
      <p:cxnSp>
        <p:nvCxnSpPr>
          <p:cNvPr id="65" name="Straight Arrow Connector 64"/>
          <p:cNvCxnSpPr/>
          <p:nvPr/>
        </p:nvCxnSpPr>
        <p:spPr>
          <a:xfrm flipV="1">
            <a:off x="6949440" y="963539"/>
            <a:ext cx="1634423" cy="767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313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52</Words>
  <Application>Microsoft Office PowerPoint</Application>
  <PresentationFormat>Widescreen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Imperial College Healthcare NHS Trust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McBain, Jay</dc:creator>
  <cp:lastModifiedBy>McBain, Jay</cp:lastModifiedBy>
  <cp:revision>3</cp:revision>
  <dcterms:created xsi:type="dcterms:W3CDTF">2020-03-20T08:50:59Z</dcterms:created>
  <dcterms:modified xsi:type="dcterms:W3CDTF">2020-03-20T09:00:25Z</dcterms:modified>
</cp:coreProperties>
</file>