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2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04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159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7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0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00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41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30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462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365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43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7925D-094D-450E-97FC-C78F7CE2BF28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1E502-D878-44D4-93E3-C104F6BE7A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76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63193" y="1039091"/>
            <a:ext cx="1945178" cy="72320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Telephone triage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Room 7 x26614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73731" y="2338648"/>
            <a:ext cx="3724102" cy="72320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Use assessment criteria to determine pathway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6765" y="1762298"/>
            <a:ext cx="1839884" cy="22886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ight Arrow 7"/>
          <p:cNvSpPr/>
          <p:nvPr/>
        </p:nvSpPr>
        <p:spPr>
          <a:xfrm>
            <a:off x="8229252" y="2653838"/>
            <a:ext cx="623455" cy="928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ight Arrow 8"/>
          <p:cNvSpPr/>
          <p:nvPr/>
        </p:nvSpPr>
        <p:spPr>
          <a:xfrm rot="5400000">
            <a:off x="5592734" y="1963885"/>
            <a:ext cx="286095" cy="824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 rot="5400000">
            <a:off x="3771900" y="3324742"/>
            <a:ext cx="286095" cy="824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5400000">
            <a:off x="5672050" y="3326129"/>
            <a:ext cx="286095" cy="824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 rot="5400000">
            <a:off x="7454785" y="3324743"/>
            <a:ext cx="286095" cy="824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3374274" y="3826276"/>
            <a:ext cx="1081348" cy="83716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Walk in </a:t>
            </a:r>
            <a:r>
              <a:rPr lang="en-GB" sz="1400" b="1" dirty="0" smtClean="0">
                <a:solidFill>
                  <a:schemeClr val="tx1"/>
                </a:solidFill>
              </a:rPr>
              <a:t>slot </a:t>
            </a:r>
            <a:r>
              <a:rPr lang="en-GB" sz="1200" dirty="0" smtClean="0">
                <a:solidFill>
                  <a:schemeClr val="tx1"/>
                </a:solidFill>
              </a:rPr>
              <a:t>Millcare: </a:t>
            </a:r>
            <a:r>
              <a:rPr lang="en-GB" sz="1200" dirty="0" err="1" smtClean="0">
                <a:solidFill>
                  <a:schemeClr val="tx1"/>
                </a:solidFill>
              </a:rPr>
              <a:t>symptoz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100203" y="3826276"/>
            <a:ext cx="1429788" cy="837164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Telephone </a:t>
            </a:r>
            <a:r>
              <a:rPr lang="en-GB" sz="1400" b="1" dirty="0" smtClean="0">
                <a:solidFill>
                  <a:schemeClr val="tx1"/>
                </a:solidFill>
              </a:rPr>
              <a:t>consultation </a:t>
            </a:r>
            <a:r>
              <a:rPr lang="en-GB" sz="1200" dirty="0">
                <a:solidFill>
                  <a:schemeClr val="tx1"/>
                </a:solidFill>
              </a:rPr>
              <a:t>Millcare: </a:t>
            </a:r>
            <a:r>
              <a:rPr lang="en-GB" sz="1200" dirty="0" smtClean="0">
                <a:solidFill>
                  <a:schemeClr val="tx1"/>
                </a:solidFill>
              </a:rPr>
              <a:t>NPTC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966412" y="3826276"/>
            <a:ext cx="1262840" cy="83716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Advice and </a:t>
            </a:r>
            <a:r>
              <a:rPr lang="en-GB" sz="1400" b="1" dirty="0" smtClean="0">
                <a:solidFill>
                  <a:schemeClr val="tx1"/>
                </a:solidFill>
              </a:rPr>
              <a:t>signpost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8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Imperial College Healthcare NHS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McBain, Jay</dc:creator>
  <cp:lastModifiedBy>Goodhand, Naomi</cp:lastModifiedBy>
  <cp:revision>3</cp:revision>
  <dcterms:created xsi:type="dcterms:W3CDTF">2020-03-20T14:02:49Z</dcterms:created>
  <dcterms:modified xsi:type="dcterms:W3CDTF">2020-03-20T14:46:05Z</dcterms:modified>
</cp:coreProperties>
</file>